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1" cy="33980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52" y="228830"/>
            <a:ext cx="232873" cy="22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4" cy="3600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60" cy="252003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20" cy="32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4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4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2" y="5449787"/>
            <a:ext cx="284367" cy="280796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4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7" b="19287"/>
          <a:stretch>
            <a:fillRect/>
          </a:stretch>
        </p:blipFill>
        <p:spPr>
          <a:xfrm>
            <a:off x="-1" y="287613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8"/>
            <a:ext cx="9142016" cy="5136795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2" y="4477679"/>
            <a:ext cx="9144188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8" cy="47752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8" y="4704062"/>
            <a:ext cx="4996255" cy="86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6"/>
            <a:ext cx="6539484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6" cy="2714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8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4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1" cy="2719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0" y="5052586"/>
            <a:ext cx="670382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3" y="285750"/>
            <a:ext cx="9142016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1" y="2992515"/>
            <a:ext cx="8635866" cy="207923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3" cy="999113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3" y="285749"/>
            <a:ext cx="9142016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8" y="4704062"/>
            <a:ext cx="4996254" cy="867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6"/>
            <a:ext cx="6539483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6"/>
            <a:ext cx="8640764" cy="3698285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19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0" y="5256776"/>
            <a:ext cx="3966630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2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8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7" y="197587"/>
            <a:ext cx="232873" cy="2285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8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8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69" marR="0" indent="-326569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/Bi-weekly-coordinatio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13094" y="1312002"/>
            <a:ext cx="7517812" cy="3398026"/>
          </a:xfrm>
          <a:prstGeom prst="rect">
            <a:avLst/>
          </a:prstGeom>
        </p:spPr>
        <p:txBody>
          <a:bodyPr/>
          <a:lstStyle/>
          <a:p>
            <a:pPr defTabSz="429768">
              <a:defRPr sz="3300"/>
            </a:pPr>
            <a:r>
              <a:t>Arrowhead Framework development coordination: </a:t>
            </a:r>
          </a:p>
          <a:p>
            <a:pPr defTabSz="429768">
              <a:defRPr sz="3300"/>
            </a:pPr>
            <a:r>
              <a:t>22-12-20 at 15.30</a:t>
            </a:r>
          </a:p>
          <a:p>
            <a:pPr defTabSz="429768">
              <a:defRPr sz="3300"/>
            </a:pPr>
            <a:r>
              <a:t>Meeting link:</a:t>
            </a:r>
          </a:p>
          <a:p>
            <a:pPr defTabSz="429768">
              <a:defRPr sz="1100" u="sng"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FF"/>
                </a:solid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7" y="12028"/>
            <a:ext cx="7444939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399" y="547221"/>
            <a:ext cx="8729202" cy="5088415"/>
          </a:xfrm>
          <a:prstGeom prst="rect">
            <a:avLst/>
          </a:prstGeom>
        </p:spPr>
        <p:txBody>
          <a:bodyPr numCol="2" spcCol="436459"/>
          <a:lstStyle/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Todays feature presentation: </a:t>
            </a:r>
            <a:br/>
            <a:r>
              <a:t>Power of Attorney, Sree and Olov</a:t>
            </a:r>
            <a:br/>
            <a:r>
              <a:t>Management tool, Tamas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</a:t>
            </a:r>
            <a:br/>
            <a:r>
              <a:t>Documentation update wiki etc, </a:t>
            </a:r>
            <a:br/>
            <a:r>
              <a:t>Adaptors listing, Jerker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core systems</a:t>
            </a:r>
            <a:br/>
            <a:r>
              <a:t>GO version of core systems, Jens</a:t>
            </a:r>
            <a:br/>
            <a:r>
              <a:t>WorkflowManager/WorkflowExecutor, Jaime, </a:t>
            </a:r>
            <a:br/>
            <a:r>
              <a:t>ESB, CPN, NodeRed, Felix</a:t>
            </a:r>
            <a:br/>
            <a:r>
              <a:t>Device hub, Johannes/Sven </a:t>
            </a:r>
            <a:br/>
            <a:r>
              <a:t>Hono, Johannes/Sven</a:t>
            </a:r>
            <a:br/>
            <a:r>
              <a:t>Autonomic re-orchestration, Hua</a:t>
            </a:r>
            <a:br/>
            <a:r>
              <a:t>Power of attorney, Sree</a:t>
            </a:r>
            <a:br/>
            <a:r>
              <a:t>NGAC, Alex</a:t>
            </a:r>
            <a:br/>
            <a:r>
              <a:t>QoS, Ingolf</a:t>
            </a:r>
            <a:br/>
            <a:r>
              <a:t>C++ of v4.5, Tamas/Raymond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adaptors and translators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OPC-UA adaptor, Aparajita</a:t>
            </a:r>
            <a:br/>
            <a:r>
              <a:t>Z-wave adaptor, Salman</a:t>
            </a:r>
            <a:br/>
            <a:r>
              <a:t>Modbus TCP adaptor</a:t>
            </a:r>
            <a:br/>
            <a:r>
              <a:t>ISO 10303 adaptor, Kjell</a:t>
            </a:r>
            <a:br/>
            <a:r>
              <a:t>Simulator adaptor, Jan vD</a:t>
            </a:r>
            <a:br/>
            <a:r>
              <a:t>Command line tools adaptor, Jan F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 tools</a:t>
            </a:r>
            <a:br/>
            <a:r>
              <a:t>SysML 1.6 profile &amp; core system models - Jerker/Fadwa</a:t>
            </a:r>
            <a:br/>
            <a:r>
              <a:t>Code generation from SysML, Saadia/Fawda</a:t>
            </a:r>
            <a:br/>
            <a:r>
              <a:t>Engineering process, Jan/Gianvito</a:t>
            </a:r>
            <a:br/>
            <a:r>
              <a:t>Model based engineering, Cristina</a:t>
            </a:r>
            <a:br/>
            <a:r>
              <a:t>Web based SysML tool, Geza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 tools</a:t>
            </a:r>
            <a:br/>
            <a:r>
              <a:t>Training tool, Sebastian/Marcello/Saadia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Next telco Jan 17, 2023 at 15.30</a:t>
            </a:r>
            <a:br/>
            <a:r>
              <a:t>Next feature presentation: 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1"/>
            <a:ext cx="7444938" cy="687247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8" y="802305"/>
            <a:ext cx="7444938" cy="4542190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www.github.com/exclipse-arrowhead/roadmap/Bi-weekly-coordination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